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0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72C67-EEB4-40BD-9C94-FCB687FFA619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71C2C-6172-40C5-A6A6-B43A434DF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71C2C-6172-40C5-A6A6-B43A434DF3E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7405-22D6-41E7-8D2B-A53838391FCA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7897-3B0C-486C-A4BF-AF4DEE4D88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ulturedecoded.files.wordpress.com/2008/08/world-map-without-dot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886" y="44624"/>
            <a:ext cx="8779602" cy="486166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6930516" y="3699284"/>
            <a:ext cx="432048" cy="323528"/>
          </a:xfrm>
          <a:prstGeom prst="line">
            <a:avLst/>
          </a:prstGeom>
          <a:ln w="508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7056784" y="4005064"/>
            <a:ext cx="864096" cy="144016"/>
          </a:xfrm>
          <a:prstGeom prst="line">
            <a:avLst/>
          </a:prstGeom>
          <a:ln w="508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902624" y="2943200"/>
            <a:ext cx="1080120" cy="1043608"/>
          </a:xfrm>
          <a:prstGeom prst="line">
            <a:avLst/>
          </a:prstGeom>
          <a:ln w="508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16024" y="2060848"/>
            <a:ext cx="1224136" cy="1152128"/>
          </a:xfrm>
          <a:prstGeom prst="line">
            <a:avLst/>
          </a:prstGeom>
          <a:ln w="508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512168" y="2060848"/>
            <a:ext cx="936104" cy="0"/>
          </a:xfrm>
          <a:prstGeom prst="line">
            <a:avLst/>
          </a:prstGeom>
          <a:ln w="508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V="1">
            <a:off x="1008112" y="1628800"/>
            <a:ext cx="504056" cy="216024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1260140" y="1664804"/>
            <a:ext cx="432048" cy="216024"/>
          </a:xfrm>
          <a:prstGeom prst="curvedConnector3">
            <a:avLst>
              <a:gd name="adj1" fmla="val 50000"/>
            </a:avLst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2520280" y="1556792"/>
            <a:ext cx="1728192" cy="504056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4068452" y="1736812"/>
            <a:ext cx="432048" cy="72008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rved Right Arrow 55"/>
          <p:cNvSpPr/>
          <p:nvPr/>
        </p:nvSpPr>
        <p:spPr>
          <a:xfrm flipH="1" flipV="1">
            <a:off x="4320480" y="1412776"/>
            <a:ext cx="432048" cy="504056"/>
          </a:xfrm>
          <a:prstGeom prst="curv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320480" y="1988840"/>
            <a:ext cx="2376264" cy="1008112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6228692" y="3465004"/>
            <a:ext cx="1008112" cy="216024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6858508" y="3555268"/>
            <a:ext cx="504056" cy="395536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7308304" y="3501008"/>
            <a:ext cx="360040" cy="72008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95536" y="501317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first  plane leg – Derby to Perth to Sydney to LA to Vancouver – 1/3/11 to3/3/11</a:t>
            </a:r>
          </a:p>
          <a:p>
            <a:r>
              <a:rPr lang="en-US" dirty="0" smtClean="0"/>
              <a:t>The second plane leg – Vancouver to LA to New York – 8/3/11 to  22/3/11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third plane leg – New York to London to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Barcelone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– 22/3/11 to 23/3/11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La grand boucle – the big bicycle lap of Europe – March to July 2011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return plane leg – London to Singapore to Perth to Derby – late July2011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drive to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thenew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home – Derby to Darwin – August 2011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5</cp:revision>
  <dcterms:created xsi:type="dcterms:W3CDTF">2011-01-11T13:30:45Z</dcterms:created>
  <dcterms:modified xsi:type="dcterms:W3CDTF">2011-01-11T14:28:03Z</dcterms:modified>
</cp:coreProperties>
</file>